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6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5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8"/>
    <p:restoredTop sz="94709"/>
  </p:normalViewPr>
  <p:slideViewPr>
    <p:cSldViewPr snapToGrid="0">
      <p:cViewPr varScale="1">
        <p:scale>
          <a:sx n="105" d="100"/>
          <a:sy n="105" d="100"/>
        </p:scale>
        <p:origin x="8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F3E7D-6EC3-CB49-8021-6A4021282C6B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E592B-03B6-5344-BBD9-73F373E860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822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E8E7-DBEC-6343-BE81-B3563E9F702B}" type="datetime1">
              <a:rPr lang="cs-CZ" smtClean="0"/>
              <a:t>03.12.2025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43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769D-AB01-7344-A9C4-200B65C1173E}" type="datetime1">
              <a:rPr lang="cs-CZ" smtClean="0"/>
              <a:t>03.12.2025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36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348AC-8918-8044-9E5A-67CAF7B0E2DE}" type="datetime1">
              <a:rPr lang="cs-CZ" smtClean="0"/>
              <a:t>03.12.2025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505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3C15E-E204-274C-8AC3-C7AF250B818D}" type="datetime1">
              <a:rPr lang="cs-CZ" smtClean="0"/>
              <a:t>03.12.2025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272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6C37-3F5C-6649-B096-2AC8B34924A5}" type="datetime1">
              <a:rPr lang="cs-CZ" smtClean="0"/>
              <a:t>03.12.2025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731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8A73-3407-8E4E-8811-5E47285495EF}" type="datetime1">
              <a:rPr lang="cs-CZ" smtClean="0"/>
              <a:t>03.12.2025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77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E926-3748-AC4B-9BE6-E287BDCDC4F7}" type="datetime1">
              <a:rPr lang="cs-CZ" smtClean="0"/>
              <a:t>03.12.2025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29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D41D-AFA8-FD45-BA0B-EDDC13102FE8}" type="datetime1">
              <a:rPr lang="cs-CZ" smtClean="0"/>
              <a:t>03.12.2025</a:t>
            </a:fld>
            <a:endParaRPr 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160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EEFA4-5AEA-944C-9EB7-5590D9C3C007}" type="datetime1">
              <a:rPr lang="cs-CZ" smtClean="0"/>
              <a:t>03.12.2025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61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30E6-F14F-B145-9225-BAA2E7192B3E}" type="datetime1">
              <a:rPr lang="cs-CZ" smtClean="0"/>
              <a:t>03.12.2025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212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870D3-8DBD-FE4C-87F1-B3B58C4751EF}" type="datetime1">
              <a:rPr lang="cs-CZ" smtClean="0"/>
              <a:t>03.12.2025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26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3FCA832-3CA0-C44B-8C5A-2D3EB8036A8D}" type="datetime1">
              <a:rPr lang="cs-CZ" smtClean="0"/>
              <a:t>03.12.2025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9A19109-F8E4-3547-854C-A136AABF40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82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9/92/Tafelrond_Leuven_-_385956_-_onroerenderfgoed.jpg" TargetMode="External"/><Relationship Id="rId2" Type="http://schemas.openxmlformats.org/officeDocument/2006/relationships/hyperlink" Target="https://images.goway.com/production/hero/Ghent%20at%20sunset_iStock-1389624800.jpg?VersionId=L6Kxnr1x4sNLJStpbtYYkURYYSzx3zv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ms.cs.kuleuven.be/cs/english/News/news-items/new-structure-of-the-department-of-computer-science-has-been-finalised/@@images/image-1200-f04ea1cbc4cc4acf5ae7390afb6c7292.jpeg" TargetMode="External"/><Relationship Id="rId4" Type="http://schemas.openxmlformats.org/officeDocument/2006/relationships/hyperlink" Target="https://upload.wikimedia.org/wikipedia/commons/thumb/0/03/Leuven-University-Library.jpg/1200px-Leuven-University-Library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141DE-969B-EAB8-64D6-B3A4673C2B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noProof="0" dirty="0"/>
              <a:t>Why Study at KU Leuven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EE7B22-4F0A-7BCB-22AE-3D85A9E1A6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noProof="0" dirty="0"/>
              <a:t>Erasmus+ opportunity for Computer Science students</a:t>
            </a:r>
            <a:endParaRPr lang="en-US" noProof="0" dirty="0"/>
          </a:p>
          <a:p>
            <a:r>
              <a:rPr lang="en-US" noProof="0" dirty="0"/>
              <a:t>Jakub Michálek</a:t>
            </a:r>
          </a:p>
        </p:txBody>
      </p:sp>
    </p:spTree>
    <p:extLst>
      <p:ext uri="{BB962C8B-B14F-4D97-AF65-F5344CB8AC3E}">
        <p14:creationId xmlns:p14="http://schemas.microsoft.com/office/powerpoint/2010/main" val="1694422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192E05-C090-9416-C8A3-9948723CF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8. Why KU Leuven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F73522-7C27-0DCE-1ADD-BD6353CFE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Perfect for CS students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International 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Improves English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Boosts your CV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A9C422-F54A-DA2D-1F21-7243FD67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72501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noProof="0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7F231E5-F402-49E1-82B4-C762909ED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F0BA12B-74D1-4DB1-9A3F-C9BA27B81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15FCC40-AA93-4D3B-90D0-69BC824EA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C186C4-2F66-6BD6-2FAA-A871099C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398" y="1298448"/>
            <a:ext cx="731520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noProof="0" dirty="0">
                <a:solidFill>
                  <a:schemeClr val="tx2"/>
                </a:solidFill>
              </a:rPr>
              <a:t>Thank you for your attention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87183C-BBCB-D6D7-392F-A0E2E7462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9A19109-F8E4-3547-854C-A136AABF40A2}" type="slidenum">
              <a:rPr lang="en-US" b="1" kern="1200" noProof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</a:t>
            </a:fld>
            <a:endParaRPr lang="en-US" b="1" kern="1200" noProof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927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D57F0-233A-E209-74C5-1091823FD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Sources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AF1709-D190-4F1E-9D82-8E18C57AC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https://www.kuleuven.be/opleidingen/programmes/master-engineering-computer-science</a:t>
            </a:r>
            <a:endParaRPr lang="cs-CZ" dirty="0">
              <a:hlinkClick r:id="rId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hlinkClick r:id="rId2"/>
              </a:rPr>
              <a:t>https://www.kuleuven.be/english/education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</a:t>
            </a:r>
            <a:r>
              <a:rPr lang="en-US" noProof="0" dirty="0">
                <a:hlinkClick r:id="rId2"/>
              </a:rPr>
              <a:t>://en.wikipedia.org/wiki/KU_Leuven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>
                <a:hlinkClick r:id="rId2"/>
              </a:rPr>
              <a:t>https://images.goway.com/production/hero/Ghent%20at%20sunset_iStock-1389624800.jpg?VersionId=L6Kxnr1x4sNLJStpbtYYkURYYSzx3zvf</a:t>
            </a:r>
            <a:endParaRPr lang="en-US" noProof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>
                <a:hlinkClick r:id="rId3"/>
              </a:rPr>
              <a:t>https://upload.wikimedia.org/wikipedia/commons/9/92/Tafelrond_Leuven_-_385956_-_onroerenderfgoed.jpg</a:t>
            </a:r>
            <a:endParaRPr lang="en-US" noProof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>
                <a:hlinkClick r:id="rId4"/>
              </a:rPr>
              <a:t>https://upload.wikimedia.org/wikipedia/commons/thumb/0/03/Leuven-University-Library.jpg/1200px-Leuven-University-Library.jpg</a:t>
            </a:r>
            <a:endParaRPr lang="cs-CZ" noProof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https://wms.cs.kuleuven.be/cs/english/News/news-items/new-structure-of-the-department-of-computer-science-has-been-finalised/@@images/image-1200-f04ea1cbc4cc4acf5ae7390afb6c7292.jpeg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8187D87-331D-C469-B652-DC614B88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0914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43DE07-8D66-7B89-34BE-F52CB87F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Contents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142C9A-AAFD-9B22-9504-B7528433DB87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marL="457200" indent="-457200">
              <a:buAutoNum type="arabicPeriod"/>
            </a:pPr>
            <a:r>
              <a:rPr lang="en-US" b="1" noProof="0" dirty="0">
                <a:solidFill>
                  <a:schemeClr val="accent1"/>
                </a:solidFill>
                <a:hlinkClick r:id="rId2" action="ppaction://hlinksldjump" tooltip="1. Belg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Belgium</a:t>
            </a:r>
            <a:endParaRPr lang="en-US" b="1" noProof="0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en-US" b="1" noProof="0" dirty="0">
                <a:solidFill>
                  <a:schemeClr val="accent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Leuven</a:t>
            </a:r>
            <a:endParaRPr lang="en-US" b="1" noProof="0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en-US" b="1" noProof="0" dirty="0">
                <a:solidFill>
                  <a:schemeClr val="accent1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 Leuven Overview</a:t>
            </a:r>
            <a:endParaRPr lang="en-US" b="1" noProof="0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en-US" b="1" noProof="0" dirty="0">
                <a:solidFill>
                  <a:schemeClr val="accent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Computer Science at KU Leuven</a:t>
            </a:r>
            <a:endParaRPr lang="en-US" b="1" noProof="0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en-US" b="1" noProof="0" dirty="0">
                <a:solidFill>
                  <a:schemeClr val="accent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Relevant Courses</a:t>
            </a:r>
            <a:endParaRPr lang="en-US" b="1" noProof="0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en-US" b="1" noProof="0" dirty="0">
                <a:solidFill>
                  <a:schemeClr val="accent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Advantages for Erasmus Students</a:t>
            </a:r>
            <a:endParaRPr lang="en-US" b="1" noProof="0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en-US" b="1" noProof="0" dirty="0">
                <a:solidFill>
                  <a:schemeClr val="accent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Costs &amp; Practical Info</a:t>
            </a:r>
            <a:endParaRPr lang="en-US" b="1" noProof="0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en-US" b="1" noProof="0" dirty="0">
                <a:solidFill>
                  <a:schemeClr val="accent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 KU Leuven</a:t>
            </a:r>
            <a:endParaRPr lang="en-US" b="1" noProof="0" dirty="0">
              <a:solidFill>
                <a:schemeClr val="accent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2D1CF52-B71D-71C3-C4AD-82A13E4DB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5151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13A95FF-1A75-49AA-86AE-EED61BD0E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5CF48F-0F25-FC59-4984-3EC9B0E3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r>
              <a:rPr lang="en-US" noProof="0" dirty="0"/>
              <a:t>1. Belgium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4B82F8-B6A6-613C-9FEA-842B850AB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EU country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Multilingual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High quality of life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Innovative &amp; international</a:t>
            </a:r>
          </a:p>
        </p:txBody>
      </p:sp>
      <p:pic>
        <p:nvPicPr>
          <p:cNvPr id="5" name="Obrázek 4" descr="Obsah obrázku budova, obloha, mrak, venku&#10;&#10;Obsah generovaný pomocí AI může být nesprávný.">
            <a:extLst>
              <a:ext uri="{FF2B5EF4-FFF2-40B4-BE49-F238E27FC236}">
                <a16:creationId xmlns:a16="http://schemas.microsoft.com/office/drawing/2014/main" id="{2743C0E4-F719-CB38-94DF-0C36929BCF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20" r="13809" b="2"/>
          <a:stretch>
            <a:fillRect/>
          </a:stretch>
        </p:blipFill>
        <p:spPr>
          <a:xfrm>
            <a:off x="5137463" y="759599"/>
            <a:ext cx="6193767" cy="533065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299C3C-9897-E44A-3743-4B2A5049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A73D7D5-B80F-6107-5EB6-CD73A4BB13C9}"/>
              </a:ext>
            </a:extLst>
          </p:cNvPr>
          <p:cNvSpPr txBox="1"/>
          <p:nvPr/>
        </p:nvSpPr>
        <p:spPr>
          <a:xfrm>
            <a:off x="7700385" y="6090249"/>
            <a:ext cx="1067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noProof="0" dirty="0">
                <a:solidFill>
                  <a:schemeClr val="bg2"/>
                </a:solidFill>
              </a:rPr>
              <a:t>Ghent, Belgium</a:t>
            </a:r>
          </a:p>
        </p:txBody>
      </p:sp>
    </p:spTree>
    <p:extLst>
      <p:ext uri="{BB962C8B-B14F-4D97-AF65-F5344CB8AC3E}">
        <p14:creationId xmlns:p14="http://schemas.microsoft.com/office/powerpoint/2010/main" val="2098417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13A95FF-1A75-49AA-86AE-EED61BD0E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12CE0A-E92E-1ABC-DE94-B68E4189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r>
              <a:rPr lang="en-US" noProof="0" dirty="0"/>
              <a:t>2. Leuven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E03AF5-22FD-99A5-B896-DCBF68D96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Historic university town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30 min from Brussels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60,000+ students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Lively, safe, student-friendly</a:t>
            </a:r>
          </a:p>
        </p:txBody>
      </p:sp>
      <p:pic>
        <p:nvPicPr>
          <p:cNvPr id="5" name="Obrázek 4" descr="Obsah obrázku venku, obloha, mrak, budova&#10;&#10;Obsah generovaný pomocí AI může být nesprávný.">
            <a:extLst>
              <a:ext uri="{FF2B5EF4-FFF2-40B4-BE49-F238E27FC236}">
                <a16:creationId xmlns:a16="http://schemas.microsoft.com/office/drawing/2014/main" id="{7D85C120-5928-E653-5662-33D3D9619F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594"/>
          <a:stretch>
            <a:fillRect/>
          </a:stretch>
        </p:blipFill>
        <p:spPr>
          <a:xfrm>
            <a:off x="5137463" y="759599"/>
            <a:ext cx="6193767" cy="533065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492A4A-A826-563D-5ED3-F11F0824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9A19109-F8E4-3547-854C-A136AABF40A2}" type="slidenum">
              <a:rPr lang="en-US" noProof="0" smtClean="0"/>
              <a:pPr>
                <a:spcAft>
                  <a:spcPts val="600"/>
                </a:spcAft>
              </a:pPr>
              <a:t>4</a:t>
            </a:fld>
            <a:endParaRPr lang="en-US" noProof="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0786420-9E59-B242-FDFB-F96B6C665461}"/>
              </a:ext>
            </a:extLst>
          </p:cNvPr>
          <p:cNvSpPr txBox="1"/>
          <p:nvPr/>
        </p:nvSpPr>
        <p:spPr>
          <a:xfrm>
            <a:off x="7630655" y="6081450"/>
            <a:ext cx="1207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i="1" noProof="0" dirty="0" err="1">
                <a:solidFill>
                  <a:schemeClr val="bg2"/>
                </a:solidFill>
              </a:rPr>
              <a:t>Tafelrond</a:t>
            </a:r>
            <a:r>
              <a:rPr lang="cs-CZ" sz="1100" i="1" noProof="0" dirty="0">
                <a:solidFill>
                  <a:schemeClr val="bg2"/>
                </a:solidFill>
              </a:rPr>
              <a:t>, </a:t>
            </a:r>
            <a:r>
              <a:rPr lang="cs-CZ" sz="1100" i="1" noProof="0" dirty="0" err="1">
                <a:solidFill>
                  <a:schemeClr val="bg2"/>
                </a:solidFill>
              </a:rPr>
              <a:t>Leuven</a:t>
            </a:r>
            <a:endParaRPr lang="en-US" sz="1100" i="1" noProof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33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3A95FF-1A75-49AA-86AE-EED61BD0E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CCCD84-D3BD-1347-9C4D-1260819F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r>
              <a:rPr lang="en-US" noProof="0" dirty="0"/>
              <a:t>3. KU Leuven Overview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8AD358-3B79-CBC2-AB36-2169BE9F2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Founded in 1425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Ranked </a:t>
            </a:r>
            <a:r>
              <a:rPr lang="en-US" noProof="0" dirty="0" err="1">
                <a:solidFill>
                  <a:srgbClr val="FFFFFF"/>
                </a:solidFill>
              </a:rPr>
              <a:t>amon</a:t>
            </a:r>
            <a:r>
              <a:rPr lang="cs-CZ" noProof="0" dirty="0">
                <a:solidFill>
                  <a:srgbClr val="FFFFFF"/>
                </a:solidFill>
              </a:rPr>
              <a:t>g</a:t>
            </a:r>
            <a:r>
              <a:rPr lang="en-US" noProof="0" dirty="0">
                <a:solidFill>
                  <a:srgbClr val="FFFFFF"/>
                </a:solidFill>
              </a:rPr>
              <a:t> TOP universities in Europe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Strong focus on research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International community</a:t>
            </a:r>
          </a:p>
        </p:txBody>
      </p:sp>
      <p:pic>
        <p:nvPicPr>
          <p:cNvPr id="5" name="Obrázek 4" descr="Obsah obrázku venku, obloha, mrak, strom&#10;&#10;Obsah generovaný pomocí AI může být nesprávný.">
            <a:extLst>
              <a:ext uri="{FF2B5EF4-FFF2-40B4-BE49-F238E27FC236}">
                <a16:creationId xmlns:a16="http://schemas.microsoft.com/office/drawing/2014/main" id="{655C3F89-3904-B917-3726-FD77FA2269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68" r="3189" b="1"/>
          <a:stretch>
            <a:fillRect/>
          </a:stretch>
        </p:blipFill>
        <p:spPr>
          <a:xfrm>
            <a:off x="5137463" y="759599"/>
            <a:ext cx="6193767" cy="533065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5676C2-8998-E670-0976-DC7C08BF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40E7D58-4932-72D9-D8DB-DE2EE41D756F}"/>
              </a:ext>
            </a:extLst>
          </p:cNvPr>
          <p:cNvSpPr txBox="1"/>
          <p:nvPr/>
        </p:nvSpPr>
        <p:spPr>
          <a:xfrm>
            <a:off x="7424669" y="6090249"/>
            <a:ext cx="16193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i="1" noProof="0" dirty="0" err="1">
                <a:solidFill>
                  <a:schemeClr val="bg2"/>
                </a:solidFill>
              </a:rPr>
              <a:t>Leuven</a:t>
            </a:r>
            <a:r>
              <a:rPr lang="cs-CZ" sz="1100" i="1" noProof="0" dirty="0">
                <a:solidFill>
                  <a:schemeClr val="bg2"/>
                </a:solidFill>
              </a:rPr>
              <a:t> University </a:t>
            </a:r>
            <a:r>
              <a:rPr lang="cs-CZ" sz="1100" i="1" noProof="0" dirty="0" err="1">
                <a:solidFill>
                  <a:schemeClr val="bg2"/>
                </a:solidFill>
              </a:rPr>
              <a:t>Library</a:t>
            </a:r>
            <a:endParaRPr lang="en-US" sz="1100" i="1" noProof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17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13A95FF-1A75-49AA-86AE-EED61BD0E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4B30AA-7388-51BD-2108-49D637188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r>
              <a:rPr lang="en-US" noProof="0" dirty="0"/>
              <a:t>4. Computer Science at KU Leuven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7094C7-2DA3-FBEA-837D-552491598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Modern CS curriculum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Research labs &amp; projects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English-taught courses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rgbClr val="FFFFFF"/>
                </a:solidFill>
              </a:rPr>
              <a:t>Specializations available</a:t>
            </a:r>
          </a:p>
        </p:txBody>
      </p:sp>
      <p:pic>
        <p:nvPicPr>
          <p:cNvPr id="1026" name="Picture 2" descr="New Structure of the Department of Computer Science Has Been Finalised —  Department of Computer Science">
            <a:extLst>
              <a:ext uri="{FF2B5EF4-FFF2-40B4-BE49-F238E27FC236}">
                <a16:creationId xmlns:a16="http://schemas.microsoft.com/office/drawing/2014/main" id="{CAB1B806-E1C7-9689-5A0D-E6B276A2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" r="21496"/>
          <a:stretch>
            <a:fillRect/>
          </a:stretch>
        </p:blipFill>
        <p:spPr bwMode="auto">
          <a:xfrm>
            <a:off x="5137463" y="759599"/>
            <a:ext cx="6193767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749F402-5944-8401-58BE-BED47E7C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9A19109-F8E4-3547-854C-A136AABF40A2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E1DB8A5-8575-E129-38E2-BC627F23FE01}"/>
              </a:ext>
            </a:extLst>
          </p:cNvPr>
          <p:cNvSpPr txBox="1"/>
          <p:nvPr/>
        </p:nvSpPr>
        <p:spPr>
          <a:xfrm>
            <a:off x="6869228" y="6090249"/>
            <a:ext cx="2730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i="1" dirty="0">
                <a:solidFill>
                  <a:schemeClr val="bg2"/>
                </a:solidFill>
              </a:rPr>
              <a:t>Department </a:t>
            </a:r>
            <a:r>
              <a:rPr lang="cs-CZ" sz="1100" i="1" dirty="0" err="1">
                <a:solidFill>
                  <a:schemeClr val="bg2"/>
                </a:solidFill>
              </a:rPr>
              <a:t>of</a:t>
            </a:r>
            <a:r>
              <a:rPr lang="cs-CZ" sz="1100" i="1" dirty="0">
                <a:solidFill>
                  <a:schemeClr val="bg2"/>
                </a:solidFill>
              </a:rPr>
              <a:t> </a:t>
            </a:r>
            <a:r>
              <a:rPr lang="cs-CZ" sz="1100" i="1" dirty="0" err="1">
                <a:solidFill>
                  <a:schemeClr val="bg2"/>
                </a:solidFill>
              </a:rPr>
              <a:t>Computer</a:t>
            </a:r>
            <a:r>
              <a:rPr lang="cs-CZ" sz="1100" i="1" dirty="0">
                <a:solidFill>
                  <a:schemeClr val="bg2"/>
                </a:solidFill>
              </a:rPr>
              <a:t> Science, KU </a:t>
            </a:r>
            <a:r>
              <a:rPr lang="cs-CZ" sz="1100" i="1" dirty="0" err="1">
                <a:solidFill>
                  <a:schemeClr val="bg2"/>
                </a:solidFill>
              </a:rPr>
              <a:t>Leuven</a:t>
            </a:r>
            <a:endParaRPr lang="en-US" sz="1100" i="1" noProof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72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FFD27E-A6C2-BFCB-1B9A-2CE20122A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5. Relevant Courses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C3B84D-A931-5A66-A54B-1BF5D728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Software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Distributed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Algorithms &amp; Data Structures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Machine Learning / AI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Cybersecurity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Databases &amp; Cloud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103BDB-CAB6-660F-B67B-D5D273BC6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1116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B79A5-A54E-91B0-A0B3-C71D93BCA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6. Advantages for Erasmus Students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23CCC6-D158-0F07-74E5-4D36E6E22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English-speaking environment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High academic quality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Support for internationals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Great city life &amp; culture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BDCCAE5-8A48-155C-3451-C90477FB1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07977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28E10-B904-1708-7571-643D87C6F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7. Costs &amp; Practical Info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F97372-487E-AEB7-7838-6DC9A8277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Living costs moderate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Student housing available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Good public transport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noProof="0" dirty="0"/>
              <a:t>Lots of student discounts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22572CB-CBB4-7043-093B-84A27986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19109-F8E4-3547-854C-A136AABF40A2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9329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ámeček">
  <a:themeElements>
    <a:clrScheme name="Rámeček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Rámeček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ámeček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86</TotalTime>
  <Words>348</Words>
  <Application>Microsoft Office PowerPoint</Application>
  <PresentationFormat>Širokoúhlá obrazovka</PresentationFormat>
  <Paragraphs>78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Aptos</vt:lpstr>
      <vt:lpstr>Arial</vt:lpstr>
      <vt:lpstr>Corbel</vt:lpstr>
      <vt:lpstr>Wingdings 2</vt:lpstr>
      <vt:lpstr>Rámeček</vt:lpstr>
      <vt:lpstr>Why Study at KU Leuven</vt:lpstr>
      <vt:lpstr>Contents</vt:lpstr>
      <vt:lpstr>1. Belgium</vt:lpstr>
      <vt:lpstr>2. Leuven</vt:lpstr>
      <vt:lpstr>3. KU Leuven Overview</vt:lpstr>
      <vt:lpstr>4. Computer Science at KU Leuven</vt:lpstr>
      <vt:lpstr>5. Relevant Courses</vt:lpstr>
      <vt:lpstr>6. Advantages for Erasmus Students</vt:lpstr>
      <vt:lpstr>7. Costs &amp; Practical Info</vt:lpstr>
      <vt:lpstr>8. Why KU Leuven</vt:lpstr>
      <vt:lpstr>Thank you for your attention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Michálek Jakub</dc:creator>
  <cp:lastModifiedBy>Michálek Jakub</cp:lastModifiedBy>
  <cp:revision>13</cp:revision>
  <dcterms:created xsi:type="dcterms:W3CDTF">2025-12-03T08:15:32Z</dcterms:created>
  <dcterms:modified xsi:type="dcterms:W3CDTF">2025-12-03T19:05:15Z</dcterms:modified>
</cp:coreProperties>
</file>